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3099" autoAdjust="0"/>
  </p:normalViewPr>
  <p:slideViewPr>
    <p:cSldViewPr>
      <p:cViewPr varScale="1">
        <p:scale>
          <a:sx n="82" d="100"/>
          <a:sy n="82" d="100"/>
        </p:scale>
        <p:origin x="-246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204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466F1-7675-4BF0-944D-B7EB7FBCE1E6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42177-B01A-49B2-82B8-F9F62F60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1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System.out.println</a:t>
            </a:r>
            <a:r>
              <a:rPr lang="en-US" dirty="0" smtClean="0"/>
              <a:t>("Complete started");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wt.org.WTPrincipalReference</a:t>
            </a:r>
            <a:r>
              <a:rPr lang="en-US" dirty="0" smtClean="0"/>
              <a:t> </a:t>
            </a:r>
            <a:r>
              <a:rPr lang="en-US" dirty="0" err="1" smtClean="0"/>
              <a:t>obj</a:t>
            </a:r>
            <a:r>
              <a:rPr lang="en-US" dirty="0" smtClean="0"/>
              <a:t>=((</a:t>
            </a:r>
            <a:r>
              <a:rPr lang="en-US" dirty="0" err="1" smtClean="0"/>
              <a:t>wt.workflow.work.WfAssignedActivity</a:t>
            </a:r>
            <a:r>
              <a:rPr lang="en-US" dirty="0" smtClean="0"/>
              <a:t>)</a:t>
            </a:r>
            <a:r>
              <a:rPr lang="en-US" dirty="0" err="1" smtClean="0"/>
              <a:t>self.getObject</a:t>
            </a:r>
            <a:r>
              <a:rPr lang="en-US" dirty="0" smtClean="0"/>
              <a:t>()).</a:t>
            </a:r>
            <a:r>
              <a:rPr lang="en-US" dirty="0" err="1" smtClean="0"/>
              <a:t>getParentProcess</a:t>
            </a:r>
            <a:r>
              <a:rPr lang="en-US" dirty="0" smtClean="0"/>
              <a:t>().</a:t>
            </a:r>
            <a:r>
              <a:rPr lang="en-US" dirty="0" err="1" smtClean="0"/>
              <a:t>getCreator</a:t>
            </a:r>
            <a:r>
              <a:rPr lang="en-US" dirty="0" smtClean="0"/>
              <a:t>();</a:t>
            </a:r>
          </a:p>
          <a:p>
            <a:r>
              <a:rPr lang="en-US" dirty="0" err="1" smtClean="0"/>
              <a:t>processInitiator</a:t>
            </a:r>
            <a:r>
              <a:rPr lang="en-US" dirty="0" smtClean="0"/>
              <a:t>=(</a:t>
            </a:r>
            <a:r>
              <a:rPr lang="en-US" dirty="0" err="1" smtClean="0"/>
              <a:t>wt.org.WTUser</a:t>
            </a:r>
            <a:r>
              <a:rPr lang="en-US" dirty="0" smtClean="0"/>
              <a:t>)</a:t>
            </a:r>
            <a:r>
              <a:rPr lang="en-US" dirty="0" err="1" smtClean="0"/>
              <a:t>obj.getPrincipal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java.util.Enumeration</a:t>
            </a:r>
            <a:r>
              <a:rPr lang="en-US" dirty="0" smtClean="0"/>
              <a:t> assignments = ((</a:t>
            </a:r>
            <a:r>
              <a:rPr lang="en-US" dirty="0" err="1" smtClean="0"/>
              <a:t>wt.workflow.work.WfAssignedActivity</a:t>
            </a:r>
            <a:r>
              <a:rPr lang="en-US" dirty="0" smtClean="0"/>
              <a:t>)</a:t>
            </a:r>
            <a:r>
              <a:rPr lang="en-US" dirty="0" err="1" smtClean="0"/>
              <a:t>self.getObject</a:t>
            </a:r>
            <a:r>
              <a:rPr lang="en-US" dirty="0" smtClean="0"/>
              <a:t>()).</a:t>
            </a:r>
            <a:r>
              <a:rPr lang="en-US" dirty="0" err="1" smtClean="0"/>
              <a:t>getAssignments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while (</a:t>
            </a:r>
            <a:r>
              <a:rPr lang="en-US" dirty="0" err="1" smtClean="0"/>
              <a:t>assignments.hasMoreElements</a:t>
            </a:r>
            <a:r>
              <a:rPr lang="en-US" dirty="0" smtClean="0"/>
              <a:t>()) </a:t>
            </a:r>
          </a:p>
          <a:p>
            <a:r>
              <a:rPr lang="en-US" dirty="0" smtClean="0"/>
              <a:t>        {</a:t>
            </a:r>
          </a:p>
          <a:p>
            <a:r>
              <a:rPr lang="en-US" dirty="0" smtClean="0"/>
              <a:t>            </a:t>
            </a:r>
            <a:r>
              <a:rPr lang="en-US" dirty="0" err="1" smtClean="0"/>
              <a:t>System.out.println</a:t>
            </a:r>
            <a:r>
              <a:rPr lang="en-US" dirty="0" smtClean="0"/>
              <a:t>("Within while loop");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wt.workflow.work.WfAssignment</a:t>
            </a:r>
            <a:r>
              <a:rPr lang="en-US" dirty="0" smtClean="0"/>
              <a:t> assignment = (</a:t>
            </a:r>
            <a:r>
              <a:rPr lang="en-US" dirty="0" err="1" smtClean="0"/>
              <a:t>wt.workflow.work.WfAssignment</a:t>
            </a:r>
            <a:r>
              <a:rPr lang="en-US" dirty="0" smtClean="0"/>
              <a:t>) </a:t>
            </a:r>
            <a:r>
              <a:rPr lang="en-US" dirty="0" err="1" smtClean="0"/>
              <a:t>assignments.nextElement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            </a:t>
            </a:r>
            <a:r>
              <a:rPr lang="en-US" dirty="0" err="1" smtClean="0"/>
              <a:t>java.util.Enumeration</a:t>
            </a:r>
            <a:r>
              <a:rPr lang="en-US" dirty="0" smtClean="0"/>
              <a:t> </a:t>
            </a:r>
            <a:r>
              <a:rPr lang="en-US" dirty="0" err="1" smtClean="0"/>
              <a:t>workitems</a:t>
            </a:r>
            <a:r>
              <a:rPr lang="en-US" dirty="0" smtClean="0"/>
              <a:t>= </a:t>
            </a:r>
            <a:r>
              <a:rPr lang="en-US" dirty="0" err="1" smtClean="0"/>
              <a:t>wt.fc.PersistenceHelper.manager.navigate</a:t>
            </a:r>
            <a:r>
              <a:rPr lang="en-US" dirty="0" smtClean="0"/>
              <a:t>(assignment,wt.workflow.work.WorkItemLink.WORK_ITEM_ROLE,wt.workflow.work.WorkItemLink.class);</a:t>
            </a:r>
          </a:p>
          <a:p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     while (</a:t>
            </a:r>
            <a:r>
              <a:rPr lang="en-US" dirty="0" err="1" smtClean="0"/>
              <a:t>workitems.hasMoreElements</a:t>
            </a:r>
            <a:r>
              <a:rPr lang="en-US" dirty="0" smtClean="0"/>
              <a:t>()) </a:t>
            </a:r>
          </a:p>
          <a:p>
            <a:r>
              <a:rPr lang="en-US" dirty="0" smtClean="0"/>
              <a:t>                         {</a:t>
            </a:r>
          </a:p>
          <a:p>
            <a:r>
              <a:rPr lang="en-US" dirty="0" smtClean="0"/>
              <a:t>                          </a:t>
            </a:r>
            <a:r>
              <a:rPr lang="en-US" dirty="0" err="1" smtClean="0"/>
              <a:t>wt.workflow.work.WorkItem</a:t>
            </a:r>
            <a:r>
              <a:rPr lang="en-US" dirty="0" smtClean="0"/>
              <a:t> </a:t>
            </a:r>
            <a:r>
              <a:rPr lang="en-US" dirty="0" err="1" smtClean="0"/>
              <a:t>workitem</a:t>
            </a:r>
            <a:r>
              <a:rPr lang="en-US" dirty="0" smtClean="0"/>
              <a:t> = (</a:t>
            </a:r>
            <a:r>
              <a:rPr lang="en-US" dirty="0" err="1" smtClean="0"/>
              <a:t>wt.workflow.work.WorkItem</a:t>
            </a:r>
            <a:r>
              <a:rPr lang="en-US" dirty="0" smtClean="0"/>
              <a:t>) </a:t>
            </a:r>
            <a:r>
              <a:rPr lang="en-US" dirty="0" err="1" smtClean="0"/>
              <a:t>workitems.nextElement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                    String name=</a:t>
            </a:r>
            <a:r>
              <a:rPr lang="en-US" dirty="0" err="1" smtClean="0"/>
              <a:t>workitem.getCompletedBy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                    </a:t>
            </a:r>
            <a:r>
              <a:rPr lang="en-US" dirty="0" err="1" smtClean="0"/>
              <a:t>completedBy</a:t>
            </a:r>
            <a:r>
              <a:rPr lang="en-US" dirty="0" smtClean="0"/>
              <a:t>=(</a:t>
            </a:r>
            <a:r>
              <a:rPr lang="en-US" dirty="0" err="1" smtClean="0"/>
              <a:t>WTUser</a:t>
            </a:r>
            <a:r>
              <a:rPr lang="en-US" dirty="0" smtClean="0"/>
              <a:t>) </a:t>
            </a:r>
            <a:r>
              <a:rPr lang="en-US" dirty="0" err="1" smtClean="0"/>
              <a:t>wt.org.OrganizationServicesHelper.manager.getPrincipal</a:t>
            </a:r>
            <a:r>
              <a:rPr lang="en-US" dirty="0" smtClean="0"/>
              <a:t>(name);</a:t>
            </a:r>
          </a:p>
          <a:p>
            <a:r>
              <a:rPr lang="en-US" dirty="0" smtClean="0"/>
              <a:t>                        </a:t>
            </a:r>
            <a:r>
              <a:rPr lang="en-US" dirty="0" err="1" smtClean="0"/>
              <a:t>System.out.println</a:t>
            </a:r>
            <a:r>
              <a:rPr lang="en-US" dirty="0" smtClean="0"/>
              <a:t>(</a:t>
            </a:r>
            <a:r>
              <a:rPr lang="en-US" dirty="0" err="1" smtClean="0"/>
              <a:t>completedBy.getName</a:t>
            </a:r>
            <a:r>
              <a:rPr lang="en-US" dirty="0" smtClean="0"/>
              <a:t>());    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                     }</a:t>
            </a:r>
          </a:p>
          <a:p>
            <a:r>
              <a:rPr lang="en-US" dirty="0" smtClean="0"/>
              <a:t>         }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42177-B01A-49B2-82B8-F9F62F60B80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69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// NOTE: SIMPLY UNCOMMENT OUT THE DESIRED PBO SECTION YOU WANT TO USE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 WTDOC</a:t>
            </a:r>
          </a:p>
          <a:p>
            <a:endParaRPr lang="en-US" dirty="0" smtClean="0"/>
          </a:p>
          <a:p>
            <a:r>
              <a:rPr lang="en-US" dirty="0" smtClean="0"/>
              <a:t>//</a:t>
            </a:r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doc_pbo_name</a:t>
            </a:r>
            <a:r>
              <a:rPr lang="en-US" dirty="0" smtClean="0"/>
              <a:t> = ((</a:t>
            </a:r>
            <a:r>
              <a:rPr lang="en-US" dirty="0" err="1" smtClean="0"/>
              <a:t>wt.doc.WTDocument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getName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</a:t>
            </a:r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doc_pbo_number</a:t>
            </a:r>
            <a:r>
              <a:rPr lang="en-US" dirty="0" smtClean="0"/>
              <a:t> = ((</a:t>
            </a:r>
            <a:r>
              <a:rPr lang="en-US" dirty="0" err="1" smtClean="0"/>
              <a:t>wt.doc.WTDocument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getNumber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//String </a:t>
            </a:r>
            <a:r>
              <a:rPr lang="en-US" dirty="0" err="1" smtClean="0"/>
              <a:t>url</a:t>
            </a:r>
            <a:r>
              <a:rPr lang="en-US" dirty="0" smtClean="0"/>
              <a:t> = null;</a:t>
            </a:r>
          </a:p>
          <a:p>
            <a:r>
              <a:rPr lang="en-US" dirty="0" smtClean="0"/>
              <a:t>//</a:t>
            </a:r>
            <a:r>
              <a:rPr lang="en-US" dirty="0" err="1" smtClean="0"/>
              <a:t>wt.doc.WTDocument</a:t>
            </a:r>
            <a:r>
              <a:rPr lang="en-US" dirty="0" smtClean="0"/>
              <a:t> doc = (</a:t>
            </a:r>
            <a:r>
              <a:rPr lang="en-US" dirty="0" err="1" smtClean="0"/>
              <a:t>wt.doc.WTDocument</a:t>
            </a:r>
            <a:r>
              <a:rPr lang="en-US" dirty="0" smtClean="0"/>
              <a:t>)</a:t>
            </a:r>
            <a:r>
              <a:rPr lang="en-US" dirty="0" err="1" smtClean="0"/>
              <a:t>primaryBusinessObject</a:t>
            </a:r>
            <a:r>
              <a:rPr lang="en-US" dirty="0" smtClean="0"/>
              <a:t>;</a:t>
            </a:r>
          </a:p>
          <a:p>
            <a:r>
              <a:rPr lang="en-US" dirty="0" smtClean="0"/>
              <a:t>//if(doc!=null){    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wt.doc.WTDocument</a:t>
            </a:r>
            <a:r>
              <a:rPr lang="en-US" dirty="0" smtClean="0"/>
              <a:t> </a:t>
            </a:r>
            <a:r>
              <a:rPr lang="en-US" dirty="0" err="1" smtClean="0"/>
              <a:t>latDoc</a:t>
            </a:r>
            <a:r>
              <a:rPr lang="en-US" dirty="0" smtClean="0"/>
              <a:t> = (</a:t>
            </a:r>
            <a:r>
              <a:rPr lang="en-US" dirty="0" err="1" smtClean="0"/>
              <a:t>wt.doc.WTDocument</a:t>
            </a:r>
            <a:r>
              <a:rPr lang="en-US" dirty="0" smtClean="0"/>
              <a:t>)</a:t>
            </a:r>
            <a:r>
              <a:rPr lang="en-US" dirty="0" err="1" smtClean="0"/>
              <a:t>wt.vc.VersionControlHelper.service.getLatestIteration</a:t>
            </a:r>
            <a:r>
              <a:rPr lang="en-US" dirty="0" smtClean="0"/>
              <a:t>(</a:t>
            </a:r>
            <a:r>
              <a:rPr lang="en-US" dirty="0" err="1" smtClean="0"/>
              <a:t>doc,true</a:t>
            </a:r>
            <a:r>
              <a:rPr lang="en-US" dirty="0" smtClean="0"/>
              <a:t>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 </a:t>
            </a:r>
            <a:r>
              <a:rPr lang="en-US" dirty="0" err="1" smtClean="0"/>
              <a:t>oid</a:t>
            </a:r>
            <a:r>
              <a:rPr lang="en-US" dirty="0" smtClean="0"/>
              <a:t> = new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("</a:t>
            </a:r>
            <a:r>
              <a:rPr lang="en-US" dirty="0" err="1" smtClean="0"/>
              <a:t>WTDocument</a:t>
            </a:r>
            <a:r>
              <a:rPr lang="en-US" dirty="0" smtClean="0"/>
              <a:t>", </a:t>
            </a:r>
            <a:r>
              <a:rPr lang="en-US" dirty="0" err="1" smtClean="0"/>
              <a:t>latDoc.getPersistInfo</a:t>
            </a:r>
            <a:r>
              <a:rPr lang="en-US" dirty="0" smtClean="0"/>
              <a:t>().</a:t>
            </a:r>
            <a:r>
              <a:rPr lang="en-US" dirty="0" err="1" smtClean="0"/>
              <a:t>getObjectIdentifier</a:t>
            </a:r>
            <a:r>
              <a:rPr lang="en-US" dirty="0" smtClean="0"/>
              <a:t>());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 bean = new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url</a:t>
            </a:r>
            <a:r>
              <a:rPr lang="en-US" dirty="0" smtClean="0"/>
              <a:t> = </a:t>
            </a:r>
            <a:r>
              <a:rPr lang="en-US" dirty="0" err="1" smtClean="0"/>
              <a:t>com.ptc.netmarkets.util.misc.NetmarketURL.buildURL</a:t>
            </a:r>
            <a:r>
              <a:rPr lang="en-US" dirty="0" smtClean="0"/>
              <a:t>(bean, "object", "view", </a:t>
            </a:r>
            <a:r>
              <a:rPr lang="en-US" dirty="0" err="1" smtClean="0"/>
              <a:t>oid</a:t>
            </a:r>
            <a:r>
              <a:rPr lang="en-US" dirty="0" smtClean="0"/>
              <a:t>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System.out.println</a:t>
            </a:r>
            <a:r>
              <a:rPr lang="en-US" dirty="0" smtClean="0"/>
              <a:t>("URL to Document is: " + </a:t>
            </a:r>
            <a:r>
              <a:rPr lang="en-US" dirty="0" err="1" smtClean="0"/>
              <a:t>url</a:t>
            </a:r>
            <a:r>
              <a:rPr lang="en-US" dirty="0" smtClean="0"/>
              <a:t>); </a:t>
            </a:r>
          </a:p>
          <a:p>
            <a:r>
              <a:rPr lang="en-US" dirty="0" smtClean="0"/>
              <a:t>//}</a:t>
            </a:r>
          </a:p>
          <a:p>
            <a:endParaRPr lang="en-US" dirty="0" smtClean="0"/>
          </a:p>
          <a:p>
            <a:r>
              <a:rPr lang="en-US" dirty="0" smtClean="0"/>
              <a:t>// END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 WTPART</a:t>
            </a:r>
          </a:p>
          <a:p>
            <a:endParaRPr lang="en-US" dirty="0" smtClean="0"/>
          </a:p>
          <a:p>
            <a:r>
              <a:rPr lang="en-US" dirty="0" smtClean="0"/>
              <a:t>//</a:t>
            </a:r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part_pbo_name</a:t>
            </a:r>
            <a:r>
              <a:rPr lang="en-US" dirty="0" smtClean="0"/>
              <a:t> = ((</a:t>
            </a:r>
            <a:r>
              <a:rPr lang="en-US" dirty="0" err="1" smtClean="0"/>
              <a:t>wt.part.WTPart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getName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</a:t>
            </a:r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part_pbo_number</a:t>
            </a:r>
            <a:r>
              <a:rPr lang="en-US" dirty="0" smtClean="0"/>
              <a:t> = ((</a:t>
            </a:r>
            <a:r>
              <a:rPr lang="en-US" dirty="0" err="1" smtClean="0"/>
              <a:t>wt.part.WTPart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getNumber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//String </a:t>
            </a:r>
            <a:r>
              <a:rPr lang="en-US" dirty="0" err="1" smtClean="0"/>
              <a:t>url</a:t>
            </a:r>
            <a:r>
              <a:rPr lang="en-US" dirty="0" smtClean="0"/>
              <a:t> = null;</a:t>
            </a:r>
          </a:p>
          <a:p>
            <a:r>
              <a:rPr lang="en-US" dirty="0" smtClean="0"/>
              <a:t>//</a:t>
            </a:r>
            <a:r>
              <a:rPr lang="en-US" dirty="0" err="1" smtClean="0"/>
              <a:t>wt.part.WTPart</a:t>
            </a:r>
            <a:r>
              <a:rPr lang="en-US" dirty="0" smtClean="0"/>
              <a:t> part = (</a:t>
            </a:r>
            <a:r>
              <a:rPr lang="en-US" dirty="0" err="1" smtClean="0"/>
              <a:t>wt.part.WTPart</a:t>
            </a:r>
            <a:r>
              <a:rPr lang="en-US" dirty="0" smtClean="0"/>
              <a:t>)</a:t>
            </a:r>
            <a:r>
              <a:rPr lang="en-US" dirty="0" err="1" smtClean="0"/>
              <a:t>primaryBusinessObject</a:t>
            </a:r>
            <a:r>
              <a:rPr lang="en-US" dirty="0" smtClean="0"/>
              <a:t>;</a:t>
            </a:r>
          </a:p>
          <a:p>
            <a:r>
              <a:rPr lang="en-US" dirty="0" smtClean="0"/>
              <a:t>//if(part!=null){    </a:t>
            </a:r>
          </a:p>
          <a:p>
            <a:r>
              <a:rPr lang="en-US" dirty="0" smtClean="0"/>
              <a:t>//   </a:t>
            </a:r>
            <a:r>
              <a:rPr lang="en-US" dirty="0" err="1" smtClean="0"/>
              <a:t>wt.part.WTPart</a:t>
            </a:r>
            <a:r>
              <a:rPr lang="en-US" dirty="0" smtClean="0"/>
              <a:t> </a:t>
            </a:r>
            <a:r>
              <a:rPr lang="en-US" dirty="0" err="1" smtClean="0"/>
              <a:t>latPart</a:t>
            </a:r>
            <a:r>
              <a:rPr lang="en-US" dirty="0" smtClean="0"/>
              <a:t> = (</a:t>
            </a:r>
            <a:r>
              <a:rPr lang="en-US" dirty="0" err="1" smtClean="0"/>
              <a:t>wt.part.WTPart</a:t>
            </a:r>
            <a:r>
              <a:rPr lang="en-US" dirty="0" smtClean="0"/>
              <a:t>)</a:t>
            </a:r>
            <a:r>
              <a:rPr lang="en-US" dirty="0" err="1" smtClean="0"/>
              <a:t>wt.vc.VersionControlHelper.service.getLatestIteration</a:t>
            </a:r>
            <a:r>
              <a:rPr lang="en-US" dirty="0" smtClean="0"/>
              <a:t>(</a:t>
            </a:r>
            <a:r>
              <a:rPr lang="en-US" dirty="0" err="1" smtClean="0"/>
              <a:t>part,true</a:t>
            </a:r>
            <a:r>
              <a:rPr lang="en-US" dirty="0" smtClean="0"/>
              <a:t>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 </a:t>
            </a:r>
            <a:r>
              <a:rPr lang="en-US" dirty="0" err="1" smtClean="0"/>
              <a:t>oid</a:t>
            </a:r>
            <a:r>
              <a:rPr lang="en-US" dirty="0" smtClean="0"/>
              <a:t> = new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("</a:t>
            </a:r>
            <a:r>
              <a:rPr lang="en-US" dirty="0" err="1" smtClean="0"/>
              <a:t>WTPart</a:t>
            </a:r>
            <a:r>
              <a:rPr lang="en-US" dirty="0" smtClean="0"/>
              <a:t>", </a:t>
            </a:r>
            <a:r>
              <a:rPr lang="en-US" dirty="0" err="1" smtClean="0"/>
              <a:t>latPart.getPersistInfo</a:t>
            </a:r>
            <a:r>
              <a:rPr lang="en-US" dirty="0" smtClean="0"/>
              <a:t>().</a:t>
            </a:r>
            <a:r>
              <a:rPr lang="en-US" dirty="0" err="1" smtClean="0"/>
              <a:t>getObjectIdentifier</a:t>
            </a:r>
            <a:r>
              <a:rPr lang="en-US" dirty="0" smtClean="0"/>
              <a:t>());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 bean = new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url</a:t>
            </a:r>
            <a:r>
              <a:rPr lang="en-US" dirty="0" smtClean="0"/>
              <a:t> = </a:t>
            </a:r>
            <a:r>
              <a:rPr lang="en-US" dirty="0" err="1" smtClean="0"/>
              <a:t>com.ptc.netmarkets.util.misc.NetmarketURL.buildURL</a:t>
            </a:r>
            <a:r>
              <a:rPr lang="en-US" dirty="0" smtClean="0"/>
              <a:t>(bean, "object", "view", </a:t>
            </a:r>
            <a:r>
              <a:rPr lang="en-US" dirty="0" err="1" smtClean="0"/>
              <a:t>oid</a:t>
            </a:r>
            <a:r>
              <a:rPr lang="en-US" dirty="0" smtClean="0"/>
              <a:t>);</a:t>
            </a:r>
          </a:p>
          <a:p>
            <a:r>
              <a:rPr lang="en-US" dirty="0" smtClean="0"/>
              <a:t>//    </a:t>
            </a:r>
            <a:r>
              <a:rPr lang="en-US" dirty="0" err="1" smtClean="0"/>
              <a:t>System.out.println</a:t>
            </a:r>
            <a:r>
              <a:rPr lang="en-US" dirty="0" smtClean="0"/>
              <a:t>("URL to Part is: " + </a:t>
            </a:r>
            <a:r>
              <a:rPr lang="en-US" dirty="0" err="1" smtClean="0"/>
              <a:t>url</a:t>
            </a:r>
            <a:r>
              <a:rPr lang="en-US" dirty="0" smtClean="0"/>
              <a:t>); </a:t>
            </a:r>
          </a:p>
          <a:p>
            <a:r>
              <a:rPr lang="en-US" dirty="0" smtClean="0"/>
              <a:t>//}</a:t>
            </a:r>
          </a:p>
          <a:p>
            <a:endParaRPr lang="en-US" dirty="0" smtClean="0"/>
          </a:p>
          <a:p>
            <a:r>
              <a:rPr lang="en-US" smtClean="0"/>
              <a:t>// </a:t>
            </a:r>
            <a:r>
              <a:rPr lang="en-US" smtClean="0"/>
              <a:t>END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 EPMDOC</a:t>
            </a:r>
          </a:p>
          <a:p>
            <a:endParaRPr lang="en-US" dirty="0" smtClean="0"/>
          </a:p>
          <a:p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epm_pbo_name</a:t>
            </a:r>
            <a:r>
              <a:rPr lang="en-US" dirty="0" smtClean="0"/>
              <a:t> = ((</a:t>
            </a:r>
            <a:r>
              <a:rPr lang="en-US" dirty="0" err="1" smtClean="0"/>
              <a:t>wt.epm.EPMDocument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getName</a:t>
            </a:r>
            <a:r>
              <a:rPr lang="en-US" dirty="0" smtClean="0"/>
              <a:t>();</a:t>
            </a:r>
          </a:p>
          <a:p>
            <a:r>
              <a:rPr lang="en-US" dirty="0" err="1" smtClean="0"/>
              <a:t>java.lang.String</a:t>
            </a:r>
            <a:r>
              <a:rPr lang="en-US" dirty="0" smtClean="0"/>
              <a:t> </a:t>
            </a:r>
            <a:r>
              <a:rPr lang="en-US" dirty="0" err="1" smtClean="0"/>
              <a:t>epm_pbo_number</a:t>
            </a:r>
            <a:r>
              <a:rPr lang="en-US" dirty="0" smtClean="0"/>
              <a:t> = ((</a:t>
            </a:r>
            <a:r>
              <a:rPr lang="en-US" dirty="0" err="1" smtClean="0"/>
              <a:t>wt.epm.EPMDocument</a:t>
            </a:r>
            <a:r>
              <a:rPr lang="en-US" dirty="0" smtClean="0"/>
              <a:t>) </a:t>
            </a:r>
            <a:r>
              <a:rPr lang="en-US" dirty="0" err="1" smtClean="0"/>
              <a:t>primaryBusinessObject</a:t>
            </a:r>
            <a:r>
              <a:rPr lang="en-US" dirty="0" smtClean="0"/>
              <a:t>).</a:t>
            </a:r>
            <a:r>
              <a:rPr lang="en-US" dirty="0" err="1" smtClean="0"/>
              <a:t>getNumber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url</a:t>
            </a:r>
            <a:r>
              <a:rPr lang="en-US" dirty="0" smtClean="0"/>
              <a:t> = null;</a:t>
            </a:r>
          </a:p>
          <a:p>
            <a:r>
              <a:rPr lang="en-US" dirty="0" err="1" smtClean="0"/>
              <a:t>wt.epm.EPMDocument</a:t>
            </a:r>
            <a:r>
              <a:rPr lang="en-US" dirty="0" smtClean="0"/>
              <a:t> </a:t>
            </a:r>
            <a:r>
              <a:rPr lang="en-US" dirty="0" err="1" smtClean="0"/>
              <a:t>epmdoc</a:t>
            </a:r>
            <a:r>
              <a:rPr lang="en-US" dirty="0" smtClean="0"/>
              <a:t> = (</a:t>
            </a:r>
            <a:r>
              <a:rPr lang="en-US" dirty="0" err="1" smtClean="0"/>
              <a:t>wt.epm.EPMDocument</a:t>
            </a:r>
            <a:r>
              <a:rPr lang="en-US" dirty="0" smtClean="0"/>
              <a:t>)</a:t>
            </a:r>
            <a:r>
              <a:rPr lang="en-US" dirty="0" err="1" smtClean="0"/>
              <a:t>primaryBusinessObject</a:t>
            </a:r>
            <a:r>
              <a:rPr lang="en-US" dirty="0" smtClean="0"/>
              <a:t>;</a:t>
            </a:r>
          </a:p>
          <a:p>
            <a:r>
              <a:rPr lang="en-US" dirty="0" smtClean="0"/>
              <a:t>if(</a:t>
            </a:r>
            <a:r>
              <a:rPr lang="en-US" dirty="0" err="1" smtClean="0"/>
              <a:t>epmdoc</a:t>
            </a:r>
            <a:r>
              <a:rPr lang="en-US" dirty="0" smtClean="0"/>
              <a:t>!=null){    </a:t>
            </a:r>
          </a:p>
          <a:p>
            <a:r>
              <a:rPr lang="en-US" dirty="0" smtClean="0"/>
              <a:t>   </a:t>
            </a:r>
            <a:r>
              <a:rPr lang="en-US" dirty="0" err="1" smtClean="0"/>
              <a:t>wt.epm.EPMDocument</a:t>
            </a:r>
            <a:r>
              <a:rPr lang="en-US" dirty="0" smtClean="0"/>
              <a:t> </a:t>
            </a:r>
            <a:r>
              <a:rPr lang="en-US" dirty="0" err="1" smtClean="0"/>
              <a:t>latEpmDoc</a:t>
            </a:r>
            <a:r>
              <a:rPr lang="en-US" dirty="0" smtClean="0"/>
              <a:t> = (</a:t>
            </a:r>
            <a:r>
              <a:rPr lang="en-US" dirty="0" err="1" smtClean="0"/>
              <a:t>wt.epm.EPMDocument</a:t>
            </a:r>
            <a:r>
              <a:rPr lang="en-US" dirty="0" smtClean="0"/>
              <a:t>)</a:t>
            </a:r>
            <a:r>
              <a:rPr lang="en-US" dirty="0" err="1" smtClean="0"/>
              <a:t>wt.vc.VersionControlHelper.service.getLatestIteration</a:t>
            </a:r>
            <a:r>
              <a:rPr lang="en-US" dirty="0" smtClean="0"/>
              <a:t>(</a:t>
            </a:r>
            <a:r>
              <a:rPr lang="en-US" dirty="0" err="1" smtClean="0"/>
              <a:t>epmdoc,true</a:t>
            </a:r>
            <a:r>
              <a:rPr lang="en-US" dirty="0" smtClean="0"/>
              <a:t>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 </a:t>
            </a:r>
            <a:r>
              <a:rPr lang="en-US" dirty="0" err="1" smtClean="0"/>
              <a:t>oid</a:t>
            </a:r>
            <a:r>
              <a:rPr lang="en-US" dirty="0" smtClean="0"/>
              <a:t> = new </a:t>
            </a:r>
            <a:r>
              <a:rPr lang="en-US" dirty="0" err="1" smtClean="0"/>
              <a:t>com.ptc.netmarkets.model.NmOid</a:t>
            </a:r>
            <a:r>
              <a:rPr lang="en-US" dirty="0" smtClean="0"/>
              <a:t>("</a:t>
            </a:r>
            <a:r>
              <a:rPr lang="en-US" dirty="0" err="1" smtClean="0"/>
              <a:t>EPMDocument</a:t>
            </a:r>
            <a:r>
              <a:rPr lang="en-US" dirty="0" smtClean="0"/>
              <a:t>", </a:t>
            </a:r>
            <a:r>
              <a:rPr lang="en-US" dirty="0" err="1" smtClean="0"/>
              <a:t>latEpmDoc.getPersistInfo</a:t>
            </a:r>
            <a:r>
              <a:rPr lang="en-US" dirty="0" smtClean="0"/>
              <a:t>().</a:t>
            </a:r>
            <a:r>
              <a:rPr lang="en-US" dirty="0" err="1" smtClean="0"/>
              <a:t>getObjectIdentifier</a:t>
            </a:r>
            <a:r>
              <a:rPr lang="en-US" dirty="0" smtClean="0"/>
              <a:t>());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 bean = new </a:t>
            </a:r>
            <a:r>
              <a:rPr lang="en-US" dirty="0" err="1" smtClean="0"/>
              <a:t>com.ptc.netmarkets.util.beans.NmURLFactoryBean</a:t>
            </a:r>
            <a:r>
              <a:rPr lang="en-US" dirty="0" smtClean="0"/>
              <a:t>();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url</a:t>
            </a:r>
            <a:r>
              <a:rPr lang="en-US" dirty="0" smtClean="0"/>
              <a:t> = </a:t>
            </a:r>
            <a:r>
              <a:rPr lang="en-US" dirty="0" err="1" smtClean="0"/>
              <a:t>com.ptc.netmarkets.util.misc.NetmarketURL.buildURL</a:t>
            </a:r>
            <a:r>
              <a:rPr lang="en-US" dirty="0" smtClean="0"/>
              <a:t>(bean, "object", "view", </a:t>
            </a:r>
            <a:r>
              <a:rPr lang="en-US" dirty="0" err="1" smtClean="0"/>
              <a:t>oid</a:t>
            </a:r>
            <a:r>
              <a:rPr lang="en-US" dirty="0" smtClean="0"/>
              <a:t>);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System.out.println</a:t>
            </a:r>
            <a:r>
              <a:rPr lang="en-US" dirty="0" smtClean="0"/>
              <a:t>("URL to Part is: " + </a:t>
            </a:r>
            <a:r>
              <a:rPr lang="en-US" dirty="0" err="1" smtClean="0"/>
              <a:t>url</a:t>
            </a:r>
            <a:r>
              <a:rPr lang="en-US" dirty="0" smtClean="0"/>
              <a:t>); </a:t>
            </a:r>
          </a:p>
          <a:p>
            <a:r>
              <a:rPr lang="en-US" dirty="0" smtClean="0"/>
              <a:t>}</a:t>
            </a:r>
          </a:p>
          <a:p>
            <a:endParaRPr lang="en-US" dirty="0" smtClean="0"/>
          </a:p>
          <a:p>
            <a:r>
              <a:rPr lang="en-US" dirty="0" smtClean="0"/>
              <a:t>// END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 ***** CAPTURE VARIABLES FOR USER WHO COMPLETES PRIOR WORKFLOW TASK AND ALSO PROCESS INITIATOR *****</a:t>
            </a:r>
          </a:p>
          <a:p>
            <a:endParaRPr lang="en-US" dirty="0" smtClean="0"/>
          </a:p>
          <a:p>
            <a:r>
              <a:rPr lang="en-US" dirty="0" err="1" smtClean="0"/>
              <a:t>wt.org.WTUser</a:t>
            </a:r>
            <a:r>
              <a:rPr lang="en-US" dirty="0" smtClean="0"/>
              <a:t> user=</a:t>
            </a:r>
            <a:r>
              <a:rPr lang="en-US" dirty="0" err="1" smtClean="0"/>
              <a:t>completedBy</a:t>
            </a:r>
            <a:r>
              <a:rPr lang="en-US" dirty="0" smtClean="0"/>
              <a:t>;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senderEmail</a:t>
            </a:r>
            <a:r>
              <a:rPr lang="en-US" dirty="0" smtClean="0"/>
              <a:t>=</a:t>
            </a:r>
            <a:r>
              <a:rPr lang="en-US" dirty="0" err="1" smtClean="0"/>
              <a:t>user.getEMail</a:t>
            </a:r>
            <a:r>
              <a:rPr lang="en-US" dirty="0" smtClean="0"/>
              <a:t>();//get the email address</a:t>
            </a:r>
          </a:p>
          <a:p>
            <a:r>
              <a:rPr lang="en-US" dirty="0" err="1" smtClean="0"/>
              <a:t>System.out.println</a:t>
            </a:r>
            <a:r>
              <a:rPr lang="en-US" dirty="0" smtClean="0"/>
              <a:t>("\n\n\t\</a:t>
            </a:r>
            <a:r>
              <a:rPr lang="en-US" dirty="0" err="1" smtClean="0"/>
              <a:t>tWithin</a:t>
            </a:r>
            <a:r>
              <a:rPr lang="en-US" dirty="0" smtClean="0"/>
              <a:t> Expression Robot:: Email will be sent to "+</a:t>
            </a:r>
            <a:r>
              <a:rPr lang="en-US" dirty="0" err="1" smtClean="0"/>
              <a:t>senderEmail</a:t>
            </a:r>
            <a:r>
              <a:rPr lang="en-US" dirty="0" smtClean="0"/>
              <a:t>);</a:t>
            </a:r>
          </a:p>
          <a:p>
            <a:r>
              <a:rPr lang="en-US" dirty="0" smtClean="0"/>
              <a:t> </a:t>
            </a:r>
          </a:p>
          <a:p>
            <a:r>
              <a:rPr lang="en-US" dirty="0" err="1" smtClean="0"/>
              <a:t>wt.org.WTUser</a:t>
            </a:r>
            <a:r>
              <a:rPr lang="en-US" dirty="0" smtClean="0"/>
              <a:t> </a:t>
            </a:r>
            <a:r>
              <a:rPr lang="en-US" dirty="0" err="1" smtClean="0"/>
              <a:t>toUser</a:t>
            </a:r>
            <a:r>
              <a:rPr lang="en-US" dirty="0" smtClean="0"/>
              <a:t>=</a:t>
            </a:r>
            <a:r>
              <a:rPr lang="en-US" dirty="0" err="1" smtClean="0"/>
              <a:t>processInitiator</a:t>
            </a:r>
            <a:r>
              <a:rPr lang="en-US" dirty="0" smtClean="0"/>
              <a:t>;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toEmail</a:t>
            </a:r>
            <a:r>
              <a:rPr lang="en-US" dirty="0" smtClean="0"/>
              <a:t>=</a:t>
            </a:r>
            <a:r>
              <a:rPr lang="en-US" dirty="0" err="1" smtClean="0"/>
              <a:t>toUser.getEMail</a:t>
            </a:r>
            <a:r>
              <a:rPr lang="en-US" dirty="0" smtClean="0"/>
              <a:t>();//get the email address</a:t>
            </a:r>
          </a:p>
          <a:p>
            <a:r>
              <a:rPr lang="en-US" dirty="0" err="1" smtClean="0"/>
              <a:t>System.out.println</a:t>
            </a:r>
            <a:r>
              <a:rPr lang="en-US" dirty="0" smtClean="0"/>
              <a:t>("\n\n\t\</a:t>
            </a:r>
            <a:r>
              <a:rPr lang="en-US" dirty="0" err="1" smtClean="0"/>
              <a:t>tWithin</a:t>
            </a:r>
            <a:r>
              <a:rPr lang="en-US" dirty="0" smtClean="0"/>
              <a:t> Expression Robot:: Email will be sent to "+</a:t>
            </a:r>
            <a:r>
              <a:rPr lang="en-US" dirty="0" err="1" smtClean="0"/>
              <a:t>toEmail</a:t>
            </a:r>
            <a:r>
              <a:rPr lang="en-US" dirty="0" smtClean="0"/>
              <a:t>);</a:t>
            </a:r>
          </a:p>
          <a:p>
            <a:endParaRPr lang="en-US" dirty="0" smtClean="0"/>
          </a:p>
          <a:p>
            <a:r>
              <a:rPr lang="en-US" dirty="0" smtClean="0"/>
              <a:t>// ***** END SECTION *****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// ***** THE FOLLOWING SECTION PROVIDES THE ABILITY TO INVOKE A CUSTOM EMAIL WHICH CALLS THE VARIABLES DEFINED/CAPTURED ABOVE *****</a:t>
            </a:r>
          </a:p>
          <a:p>
            <a:endParaRPr lang="en-US" dirty="0" smtClean="0"/>
          </a:p>
          <a:p>
            <a:r>
              <a:rPr lang="en-US" dirty="0" smtClean="0"/>
              <a:t>// SEE &lt;WT_HOME&gt;\tasks\</a:t>
            </a:r>
            <a:r>
              <a:rPr lang="en-US" dirty="0" err="1" smtClean="0"/>
              <a:t>wt</a:t>
            </a:r>
            <a:r>
              <a:rPr lang="en-US" dirty="0" smtClean="0"/>
              <a:t>\mail\Sendmail.xml FILE FOR MORE INFORMATION ON SUPPORTED FIELDS</a:t>
            </a:r>
          </a:p>
          <a:p>
            <a:endParaRPr lang="en-US" dirty="0" smtClean="0"/>
          </a:p>
          <a:p>
            <a:r>
              <a:rPr lang="en-US" dirty="0" smtClean="0"/>
              <a:t>// MAKE SURE TO UPDATE PBO NAME/NUMBER WITH APPROPRIATE VARIABLES FROM ABOVE!!!!!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//Instantiate a new </a:t>
            </a:r>
            <a:r>
              <a:rPr lang="en-US" dirty="0" err="1" smtClean="0"/>
              <a:t>SendMail</a:t>
            </a:r>
            <a:r>
              <a:rPr lang="en-US" dirty="0" smtClean="0"/>
              <a:t> task</a:t>
            </a:r>
          </a:p>
          <a:p>
            <a:r>
              <a:rPr lang="en-US" dirty="0" err="1" smtClean="0"/>
              <a:t>com.infoengine.SAK.Task</a:t>
            </a:r>
            <a:r>
              <a:rPr lang="en-US" dirty="0" smtClean="0"/>
              <a:t> </a:t>
            </a:r>
            <a:r>
              <a:rPr lang="en-US" dirty="0" err="1" smtClean="0"/>
              <a:t>newmail</a:t>
            </a:r>
            <a:r>
              <a:rPr lang="en-US" dirty="0" smtClean="0"/>
              <a:t> = new </a:t>
            </a:r>
            <a:r>
              <a:rPr lang="en-US" dirty="0" err="1" smtClean="0"/>
              <a:t>com.infoengine.SAK.Task</a:t>
            </a:r>
            <a:r>
              <a:rPr lang="en-US" dirty="0" smtClean="0"/>
              <a:t>("</a:t>
            </a:r>
            <a:r>
              <a:rPr lang="en-US" dirty="0" err="1" smtClean="0"/>
              <a:t>wt</a:t>
            </a:r>
            <a:r>
              <a:rPr lang="en-US" dirty="0" smtClean="0"/>
              <a:t>/mail/SendMail.xml");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//Set parameters . Modify as needed</a:t>
            </a:r>
          </a:p>
          <a:p>
            <a:r>
              <a:rPr lang="en-US" dirty="0" err="1" smtClean="0"/>
              <a:t>newmail.addParam</a:t>
            </a:r>
            <a:r>
              <a:rPr lang="en-US" dirty="0" smtClean="0"/>
              <a:t>("FROM",</a:t>
            </a:r>
            <a:r>
              <a:rPr lang="en-US" dirty="0" err="1" smtClean="0"/>
              <a:t>senderEmail</a:t>
            </a:r>
            <a:r>
              <a:rPr lang="en-US" dirty="0" smtClean="0"/>
              <a:t>);</a:t>
            </a:r>
          </a:p>
          <a:p>
            <a:r>
              <a:rPr lang="en-US" dirty="0" err="1" smtClean="0"/>
              <a:t>newmail.addParam</a:t>
            </a:r>
            <a:r>
              <a:rPr lang="en-US" dirty="0" smtClean="0"/>
              <a:t>("TO", </a:t>
            </a:r>
            <a:r>
              <a:rPr lang="en-US" dirty="0" err="1" smtClean="0"/>
              <a:t>toEmail</a:t>
            </a:r>
            <a:r>
              <a:rPr lang="en-US" dirty="0" smtClean="0"/>
              <a:t>);</a:t>
            </a:r>
          </a:p>
          <a:p>
            <a:r>
              <a:rPr lang="en-US" dirty="0" err="1" smtClean="0"/>
              <a:t>newmail.addParam</a:t>
            </a:r>
            <a:r>
              <a:rPr lang="en-US" dirty="0" smtClean="0"/>
              <a:t>("SUBJECT", "your object "+</a:t>
            </a:r>
            <a:r>
              <a:rPr lang="en-US" dirty="0" err="1" smtClean="0"/>
              <a:t>epm_pbo_name+"has</a:t>
            </a:r>
            <a:r>
              <a:rPr lang="en-US" dirty="0" smtClean="0"/>
              <a:t> been approved");</a:t>
            </a:r>
          </a:p>
          <a:p>
            <a:r>
              <a:rPr lang="en-US" dirty="0" err="1" smtClean="0"/>
              <a:t>newmail.addParam</a:t>
            </a:r>
            <a:r>
              <a:rPr lang="en-US" dirty="0" smtClean="0"/>
              <a:t>("CONTENT", </a:t>
            </a:r>
            <a:r>
              <a:rPr lang="en-US" dirty="0" err="1" smtClean="0"/>
              <a:t>url</a:t>
            </a:r>
            <a:r>
              <a:rPr lang="en-US" dirty="0" smtClean="0"/>
              <a:t>);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//Send the mail</a:t>
            </a:r>
          </a:p>
          <a:p>
            <a:r>
              <a:rPr lang="en-US" dirty="0" err="1" smtClean="0"/>
              <a:t>System.out.println</a:t>
            </a:r>
            <a:r>
              <a:rPr lang="en-US" dirty="0" smtClean="0"/>
              <a:t>("\n\n\t\t*********About to invoke SendMail.xml************");</a:t>
            </a:r>
          </a:p>
          <a:p>
            <a:r>
              <a:rPr lang="en-US" dirty="0" err="1" smtClean="0"/>
              <a:t>newmail.invoke</a:t>
            </a:r>
            <a:r>
              <a:rPr lang="en-US" dirty="0" smtClean="0"/>
              <a:t>();</a:t>
            </a:r>
          </a:p>
          <a:p>
            <a:endParaRPr lang="en-US" dirty="0" smtClean="0"/>
          </a:p>
          <a:p>
            <a:r>
              <a:rPr lang="en-US" dirty="0" smtClean="0"/>
              <a:t>// 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42177-B01A-49B2-82B8-F9F62F60B80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335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3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72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41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13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0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43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78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06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26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70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97CBA-BF77-48D8-90D5-7CF97E1D01FC}" type="datetimeFigureOut">
              <a:rPr lang="en-US" smtClean="0"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E28FB-B3F2-4F40-9C9D-C0EF5B10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9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798195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970" y="3733800"/>
            <a:ext cx="82840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object here is to have a “dynamic” sender address when users receive typical “approval” or “rejection” emails.</a:t>
            </a:r>
          </a:p>
          <a:p>
            <a:endParaRPr lang="en-US" dirty="0"/>
          </a:p>
          <a:p>
            <a:r>
              <a:rPr lang="en-US" dirty="0" smtClean="0"/>
              <a:t>This technique will show precisely WHICH person approved or rejected the submittal. (otherwise the sender is always the system itself)</a:t>
            </a:r>
          </a:p>
          <a:p>
            <a:endParaRPr lang="en-US" dirty="0"/>
          </a:p>
          <a:p>
            <a:r>
              <a:rPr lang="en-US" dirty="0" smtClean="0"/>
              <a:t>This technique replaces the standard Email Robots with Expression Robots, and therefore could be used in place of virtually any Email Robot.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12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24"/>
          <a:stretch/>
        </p:blipFill>
        <p:spPr bwMode="auto">
          <a:xfrm>
            <a:off x="533400" y="228600"/>
            <a:ext cx="8167657" cy="395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4724400"/>
            <a:ext cx="81676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From the Workflow Template Administrator, Edit the workflow</a:t>
            </a:r>
          </a:p>
          <a:p>
            <a:r>
              <a:rPr lang="en-US" dirty="0" smtClean="0"/>
              <a:t>2. Click Properties link</a:t>
            </a:r>
          </a:p>
          <a:p>
            <a:r>
              <a:rPr lang="en-US" dirty="0" smtClean="0"/>
              <a:t>3. Click Variables tab</a:t>
            </a:r>
          </a:p>
          <a:p>
            <a:r>
              <a:rPr lang="en-US" dirty="0"/>
              <a:t>4</a:t>
            </a:r>
            <a:r>
              <a:rPr lang="en-US" dirty="0" smtClean="0"/>
              <a:t>. Create  two new variables: “</a:t>
            </a:r>
            <a:r>
              <a:rPr lang="en-US" dirty="0" err="1" smtClean="0"/>
              <a:t>completedBy</a:t>
            </a:r>
            <a:r>
              <a:rPr lang="en-US" dirty="0" smtClean="0"/>
              <a:t>” and “</a:t>
            </a:r>
            <a:r>
              <a:rPr lang="en-US" dirty="0" err="1" smtClean="0"/>
              <a:t>processInitiator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5. Make sure Type Name = </a:t>
            </a:r>
            <a:r>
              <a:rPr lang="en-US" dirty="0" err="1" smtClean="0"/>
              <a:t>wt.org.WTUser</a:t>
            </a:r>
            <a:r>
              <a:rPr lang="en-US" dirty="0" smtClean="0"/>
              <a:t> and turn off “Visible” checkbox </a:t>
            </a:r>
          </a:p>
          <a:p>
            <a:r>
              <a:rPr lang="en-US" dirty="0" smtClean="0"/>
              <a:t>6. Once both variables are created, select OK</a:t>
            </a:r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3860"/>
            <a:ext cx="8277226" cy="313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180" y="4097298"/>
            <a:ext cx="8458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Edit Library Approval task (yours may have slightly different name)</a:t>
            </a:r>
          </a:p>
          <a:p>
            <a:pPr marL="342900" indent="-342900">
              <a:buAutoNum type="arabicPeriod"/>
            </a:pPr>
            <a:r>
              <a:rPr lang="en-US" dirty="0" smtClean="0"/>
              <a:t>Click Variables tab</a:t>
            </a:r>
          </a:p>
          <a:p>
            <a:pPr marL="342900" indent="-342900">
              <a:buAutoNum type="arabicPeriod"/>
            </a:pPr>
            <a:r>
              <a:rPr lang="en-US" dirty="0" smtClean="0"/>
              <a:t>Again, create the two variables</a:t>
            </a:r>
          </a:p>
          <a:p>
            <a:pPr marL="342900" indent="-342900">
              <a:buAutoNum type="arabicPeriod"/>
            </a:pPr>
            <a:r>
              <a:rPr lang="en-US" dirty="0" smtClean="0"/>
              <a:t>Make sure Type Name = </a:t>
            </a:r>
            <a:r>
              <a:rPr lang="en-US" dirty="0" err="1" smtClean="0"/>
              <a:t>wt.org.WTUser</a:t>
            </a:r>
            <a:r>
              <a:rPr lang="en-US" dirty="0" smtClean="0"/>
              <a:t> and turn off “Visible” checkbox</a:t>
            </a:r>
          </a:p>
          <a:p>
            <a:pPr marL="342900" indent="-342900">
              <a:buAutoNum type="arabicPeriod"/>
            </a:pPr>
            <a:r>
              <a:rPr lang="en-US" dirty="0" smtClean="0"/>
              <a:t>Set “Initialize From” and “Copy Into” as same name as variable (this is synchronizing the process level variable with the task level variable) 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Once both variables are created, select OK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7953375" cy="45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4953000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Click Transitions tab</a:t>
            </a:r>
          </a:p>
          <a:p>
            <a:pPr marL="342900" indent="-342900">
              <a:buAutoNum type="arabicPeriod"/>
            </a:pPr>
            <a:r>
              <a:rPr lang="en-US" dirty="0" smtClean="0"/>
              <a:t>Select “Complete” Transition from list on left</a:t>
            </a:r>
          </a:p>
          <a:p>
            <a:pPr marL="342900" indent="-342900"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PASTE IN CODE THAT IS SHOWN IN SLIDE NOTES</a:t>
            </a:r>
          </a:p>
          <a:p>
            <a:pPr marL="342900" indent="-342900">
              <a:buAutoNum type="arabicPeriod"/>
            </a:pPr>
            <a:r>
              <a:rPr lang="en-US" dirty="0" smtClean="0"/>
              <a:t>Select Check Syntax button at top right, then select OK</a:t>
            </a:r>
          </a:p>
          <a:p>
            <a:pPr marL="342900" indent="-342900">
              <a:buAutoNum type="arabicPeriod"/>
            </a:pPr>
            <a:r>
              <a:rPr lang="en-US" dirty="0" smtClean="0"/>
              <a:t>Select OK to close dialog box</a:t>
            </a:r>
          </a:p>
        </p:txBody>
      </p:sp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96240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Remove </a:t>
            </a:r>
            <a:r>
              <a:rPr lang="en-US" dirty="0" smtClean="0">
                <a:solidFill>
                  <a:srgbClr val="FF0000"/>
                </a:solidFill>
              </a:rPr>
              <a:t>existing</a:t>
            </a:r>
            <a:r>
              <a:rPr lang="en-US" dirty="0" smtClean="0"/>
              <a:t> Approved/Rejected </a:t>
            </a:r>
            <a:r>
              <a:rPr lang="en-US" dirty="0" smtClean="0">
                <a:solidFill>
                  <a:srgbClr val="FF0000"/>
                </a:solidFill>
              </a:rPr>
              <a:t>Email Robots</a:t>
            </a:r>
          </a:p>
          <a:p>
            <a:pPr marL="342900" indent="-342900">
              <a:buAutoNum type="arabicPeriod"/>
            </a:pPr>
            <a:r>
              <a:rPr lang="en-US" dirty="0" smtClean="0"/>
              <a:t>Add 2 </a:t>
            </a:r>
            <a:r>
              <a:rPr lang="en-US" dirty="0" smtClean="0">
                <a:solidFill>
                  <a:srgbClr val="FF0000"/>
                </a:solidFill>
              </a:rPr>
              <a:t>Expression Robots </a:t>
            </a:r>
            <a:r>
              <a:rPr lang="en-US" dirty="0" smtClean="0"/>
              <a:t>in their place</a:t>
            </a:r>
          </a:p>
          <a:p>
            <a:pPr marL="342900" indent="-342900">
              <a:buAutoNum type="arabicPeriod"/>
            </a:pPr>
            <a:r>
              <a:rPr lang="en-US" dirty="0" smtClean="0"/>
              <a:t>Reconnect Library Approval Task to Expression Robots using Action arrow (likewise for robots to End connector)</a:t>
            </a:r>
          </a:p>
          <a:p>
            <a:pPr marL="342900" indent="-342900">
              <a:buAutoNum type="arabicPeriod"/>
            </a:pPr>
            <a:r>
              <a:rPr lang="en-US" dirty="0" smtClean="0"/>
              <a:t>Question marks should show up on actions leading away from Approval task – click question mark and “Start” the appropriate action in the Link Properties dialog box (i.e. for Approval action click Approved/Start and for Rejection action click Rejected/Start) 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87" y="381000"/>
            <a:ext cx="8572500" cy="336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40"/>
          <a:stretch/>
        </p:blipFill>
        <p:spPr bwMode="auto">
          <a:xfrm>
            <a:off x="76200" y="685800"/>
            <a:ext cx="244493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940" y="4136346"/>
            <a:ext cx="8839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Select Approval Expression Robot</a:t>
            </a:r>
          </a:p>
          <a:p>
            <a:pPr marL="342900" indent="-342900">
              <a:buAutoNum type="arabicPeriod"/>
            </a:pPr>
            <a:r>
              <a:rPr lang="en-US" dirty="0" smtClean="0"/>
              <a:t>Select General tab and edit “Name” as desired</a:t>
            </a:r>
          </a:p>
          <a:p>
            <a:pPr marL="342900" indent="-342900">
              <a:buAutoNum type="arabicPeriod"/>
            </a:pPr>
            <a:r>
              <a:rPr lang="en-US" dirty="0" smtClean="0"/>
              <a:t>Select Expression tab</a:t>
            </a:r>
          </a:p>
          <a:p>
            <a:pPr marL="342900" indent="-342900">
              <a:buFontTx/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PASTE IN CODE THAT IS SHOWN IN SLIDE NOTES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NOTE: Edit “SUBJECT” and “CONTENT” sections as desired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Select OK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Edit Rejection Expression Robot in similar fashion</a:t>
            </a:r>
          </a:p>
          <a:p>
            <a:pPr marL="342900" indent="-342900">
              <a:buFontTx/>
              <a:buAutoNum type="arabicPeriod"/>
            </a:pPr>
            <a:r>
              <a:rPr lang="en-US" dirty="0" smtClean="0"/>
              <a:t>Save workflow and Check in – NOW TEST!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8" y="85725"/>
            <a:ext cx="6277009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31" y="762000"/>
            <a:ext cx="5334000" cy="183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1"/>
          <a:stretch/>
        </p:blipFill>
        <p:spPr bwMode="auto">
          <a:xfrm>
            <a:off x="130998" y="3276600"/>
            <a:ext cx="5465633" cy="19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35186" y="2223206"/>
            <a:ext cx="259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Sample emails</a:t>
            </a:r>
          </a:p>
          <a:p>
            <a:endParaRPr lang="en-US" dirty="0"/>
          </a:p>
          <a:p>
            <a:r>
              <a:rPr lang="en-US" dirty="0" smtClean="0"/>
              <a:t>In both cases, “user1” is who approved the task.</a:t>
            </a:r>
          </a:p>
          <a:p>
            <a:endParaRPr lang="en-US" dirty="0"/>
          </a:p>
          <a:p>
            <a:r>
              <a:rPr lang="en-US" dirty="0" smtClean="0"/>
              <a:t>“</a:t>
            </a:r>
            <a:r>
              <a:rPr lang="en-US" dirty="0" err="1" smtClean="0"/>
              <a:t>orgadmin</a:t>
            </a:r>
            <a:r>
              <a:rPr lang="en-US" dirty="0" smtClean="0"/>
              <a:t>” is the process initiator.</a:t>
            </a:r>
          </a:p>
        </p:txBody>
      </p:sp>
    </p:spTree>
    <p:extLst>
      <p:ext uri="{BB962C8B-B14F-4D97-AF65-F5344CB8AC3E}">
        <p14:creationId xmlns:p14="http://schemas.microsoft.com/office/powerpoint/2010/main" val="1815753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978</Words>
  <Application>Microsoft Office PowerPoint</Application>
  <PresentationFormat>On-screen Show (4:3)</PresentationFormat>
  <Paragraphs>150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SilverPoint Performance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Alexander</dc:creator>
  <cp:lastModifiedBy>Kevin Alexander</cp:lastModifiedBy>
  <cp:revision>17</cp:revision>
  <dcterms:created xsi:type="dcterms:W3CDTF">2016-10-01T15:32:46Z</dcterms:created>
  <dcterms:modified xsi:type="dcterms:W3CDTF">2016-10-28T16:23:34Z</dcterms:modified>
</cp:coreProperties>
</file>